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6" r:id="rId2"/>
    <p:sldId id="258" r:id="rId3"/>
    <p:sldId id="257" r:id="rId4"/>
    <p:sldId id="267" r:id="rId5"/>
    <p:sldId id="268" r:id="rId6"/>
    <p:sldId id="260" r:id="rId7"/>
    <p:sldId id="265" r:id="rId8"/>
    <p:sldId id="270" r:id="rId9"/>
    <p:sldId id="271" r:id="rId10"/>
    <p:sldId id="266" r:id="rId11"/>
    <p:sldId id="264" r:id="rId12"/>
    <p:sldId id="269" r:id="rId13"/>
    <p:sldId id="262" r:id="rId14"/>
    <p:sldId id="263" r:id="rId15"/>
  </p:sldIdLst>
  <p:sldSz cx="9144000" cy="6858000" type="screen4x3"/>
  <p:notesSz cx="6858000" cy="9144000"/>
  <p:embeddedFontLst>
    <p:embeddedFont>
      <p:font typeface="Arial Black" pitchFamily="34" charset="0"/>
      <p:bold r:id="rId16"/>
    </p:embeddedFont>
    <p:embeddedFont>
      <p:font typeface="Aparajita" pitchFamily="34" charset="0"/>
      <p:regular r:id="rId17"/>
      <p:bold r:id="rId18"/>
      <p:italic r:id="rId19"/>
      <p:boldItalic r:id="rId20"/>
    </p:embeddedFont>
    <p:embeddedFont>
      <p:font typeface="Trebuchet MS" pitchFamily="34" charset="0"/>
      <p:regular r:id="rId21"/>
      <p:bold r:id="rId22"/>
      <p:italic r:id="rId23"/>
      <p:boldItalic r:id="rId24"/>
    </p:embeddedFont>
    <p:embeddedFont>
      <p:font typeface="Aharoni" pitchFamily="2" charset="-79"/>
      <p:bold r:id="rId25"/>
    </p:embeddedFont>
    <p:embeddedFont>
      <p:font typeface="Georgia" pitchFamily="18" charset="0"/>
      <p:regular r:id="rId26"/>
      <p:bold r:id="rId27"/>
      <p:italic r:id="rId28"/>
      <p:boldItalic r:id="rId29"/>
    </p:embeddedFont>
    <p:embeddedFont>
      <p:font typeface="Cambria" pitchFamily="18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94660"/>
  </p:normalViewPr>
  <p:slideViewPr>
    <p:cSldViewPr>
      <p:cViewPr varScale="1">
        <p:scale>
          <a:sx n="101" d="100"/>
          <a:sy n="101" d="100"/>
        </p:scale>
        <p:origin x="-96" y="-2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62A0ABF-C485-45CE-93C2-934B47FBB28D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B060662-73F2-4812-9D46-5C5E326BCEE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105312" y="549836"/>
            <a:ext cx="7128793" cy="100811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 xmlns="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/>
                <a:latin typeface="Arial Black"/>
                <a:cs typeface="Aparajita" panose="020B0604020202020204" pitchFamily="34" charset="0"/>
              </a:rPr>
              <a:t>Моя милая малая Родина</a:t>
            </a:r>
            <a:endParaRPr lang="ru-RU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/>
              <a:latin typeface="Arial Black"/>
              <a:cs typeface="Aparajita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5856" y="5852883"/>
            <a:ext cx="5637010" cy="882119"/>
          </a:xfrm>
        </p:spPr>
        <p:txBody>
          <a:bodyPr/>
          <a:lstStyle/>
          <a:p>
            <a:r>
              <a:rPr lang="ru-RU" sz="2400" dirty="0">
                <a:solidFill>
                  <a:schemeClr val="accent1"/>
                </a:solidFill>
                <a:cs typeface="Aharoni" panose="02010803020104030203" pitchFamily="2" charset="-79"/>
              </a:rPr>
              <a:t>Автор презентации – Евгений Пологих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484784"/>
            <a:ext cx="7128793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6600" dirty="0" err="1" smtClean="0">
                <a:solidFill>
                  <a:schemeClr val="accent1"/>
                </a:solidFill>
                <a:latin typeface="Cambria" panose="02040503050406030204" pitchFamily="18" charset="0"/>
                <a:cs typeface="Aharoni" panose="02010803020104030203" pitchFamily="2" charset="-79"/>
              </a:rPr>
              <a:t>Илеза</a:t>
            </a:r>
            <a:endParaRPr lang="ru-RU" sz="6600" dirty="0">
              <a:solidFill>
                <a:schemeClr val="accent1"/>
              </a:solidFill>
              <a:latin typeface="Cambria" panose="02040503050406030204" pitchFamily="18" charset="0"/>
              <a:cs typeface="Aharoni" panose="02010803020104030203" pitchFamily="2" charset="-79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0416" y="2494052"/>
            <a:ext cx="6157398" cy="3456383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Лариса Долина - Лунная Мелодия (minus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9608" y="54283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75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1"/>
                </a:solidFill>
                <a:effectLst/>
              </a:rPr>
              <a:t>В вырубах собирал я малину,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  <a:effectLst/>
              </a:rPr>
              <a:t>Пил весною берёзовый сок,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26938">
            <a:off x="125957" y="1352375"/>
            <a:ext cx="4217559" cy="316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5272">
            <a:off x="4199983" y="1377063"/>
            <a:ext cx="4913614" cy="368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3976146"/>
            <a:ext cx="3816424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1752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46721" y="118120"/>
            <a:ext cx="6493631" cy="7185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  <a:effectLst/>
              </a:rPr>
              <a:t>Убегал</a:t>
            </a:r>
            <a:r>
              <a:rPr lang="ru-RU" sz="2800" dirty="0">
                <a:solidFill>
                  <a:schemeClr val="accent1"/>
                </a:solidFill>
                <a:effectLst/>
              </a:rPr>
              <a:t>, </a:t>
            </a:r>
            <a:r>
              <a:rPr lang="ru-RU" sz="2800" dirty="0" err="1">
                <a:solidFill>
                  <a:schemeClr val="accent1"/>
                </a:solidFill>
                <a:effectLst/>
              </a:rPr>
              <a:t>прихвотя</a:t>
            </a:r>
            <a:r>
              <a:rPr lang="ru-RU" sz="2800" dirty="0">
                <a:solidFill>
                  <a:schemeClr val="accent1"/>
                </a:solidFill>
                <a:effectLst/>
              </a:rPr>
              <a:t> лишь корзину,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  <a:effectLst/>
              </a:rPr>
              <a:t>За грибами в ближайший лесок.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105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5911">
            <a:off x="5501515" y="1206711"/>
            <a:ext cx="3146390" cy="418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4773">
            <a:off x="382105" y="4149080"/>
            <a:ext cx="3336032" cy="250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98358">
            <a:off x="627693" y="1048689"/>
            <a:ext cx="4172694" cy="312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0654">
            <a:off x="3892160" y="4336691"/>
            <a:ext cx="3246702" cy="2435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7084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80481"/>
            <a:ext cx="6696744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Заросли те тропинки – дорожки,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Многих мест мне уже не узнать.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66044">
            <a:off x="4409158" y="1069514"/>
            <a:ext cx="4283968" cy="3211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314900">
            <a:off x="4947850" y="3737871"/>
            <a:ext cx="3859087" cy="2893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50458">
            <a:off x="19185" y="1343616"/>
            <a:ext cx="4463786" cy="297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942"/>
          <a:stretch/>
        </p:blipFill>
        <p:spPr>
          <a:xfrm rot="21126226">
            <a:off x="603770" y="3791556"/>
            <a:ext cx="455965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1576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0353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Но, надеюсь, соседский Серёжка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Так же будет свои вспоминать!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512" y="1484784"/>
            <a:ext cx="4037992" cy="30272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11760" y="4066946"/>
            <a:ext cx="4075273" cy="271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5415" y="1027894"/>
            <a:ext cx="4236600" cy="281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4536">
            <a:off x="6950802" y="3409066"/>
            <a:ext cx="1904148" cy="3326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22365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7268" y="4464420"/>
            <a:ext cx="7445132" cy="1412851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i="1" dirty="0" smtClean="0">
                <a:solidFill>
                  <a:schemeClr val="accent1"/>
                </a:solidFill>
              </a:rPr>
              <a:t>Спасибо</a:t>
            </a:r>
            <a:r>
              <a:rPr lang="ru-RU" sz="4400" i="1" dirty="0" smtClean="0">
                <a:solidFill>
                  <a:schemeClr val="accent1"/>
                </a:solidFill>
              </a:rPr>
              <a:t> за внимание!</a:t>
            </a:r>
            <a:endParaRPr lang="ru-RU" sz="4400" i="1" dirty="0">
              <a:solidFill>
                <a:schemeClr val="accent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60648"/>
            <a:ext cx="4320481" cy="1656184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chemeClr val="accent1"/>
                </a:solidFill>
              </a:rPr>
              <a:t>Стихотворение написано </a:t>
            </a:r>
            <a:r>
              <a:rPr lang="ru-RU" sz="1800" b="1" dirty="0">
                <a:solidFill>
                  <a:schemeClr val="accent1"/>
                </a:solidFill>
              </a:rPr>
              <a:t>обо мне моей </a:t>
            </a:r>
            <a:r>
              <a:rPr lang="ru-RU" sz="1800" b="1" dirty="0" smtClean="0">
                <a:solidFill>
                  <a:schemeClr val="accent1"/>
                </a:solidFill>
              </a:rPr>
              <a:t>мамой Пологих Натальей.</a:t>
            </a:r>
          </a:p>
          <a:p>
            <a:r>
              <a:rPr lang="ru-RU" sz="1800" b="1" dirty="0" smtClean="0">
                <a:solidFill>
                  <a:schemeClr val="accent1"/>
                </a:solidFill>
              </a:rPr>
              <a:t>Фотоматериалы – из собственного архива и альбомов группы «</a:t>
            </a:r>
            <a:r>
              <a:rPr lang="ru-RU" sz="1800" b="1" dirty="0" err="1" smtClean="0">
                <a:solidFill>
                  <a:schemeClr val="accent1"/>
                </a:solidFill>
              </a:rPr>
              <a:t>Илеза</a:t>
            </a:r>
            <a:r>
              <a:rPr lang="ru-RU" sz="1800" b="1" dirty="0" smtClean="0">
                <a:solidFill>
                  <a:schemeClr val="accent1"/>
                </a:solidFill>
              </a:rPr>
              <a:t>» </a:t>
            </a:r>
            <a:r>
              <a:rPr lang="ru-RU" sz="1800" b="1" dirty="0" err="1" smtClean="0">
                <a:solidFill>
                  <a:schemeClr val="accent1"/>
                </a:solidFill>
              </a:rPr>
              <a:t>соц.сети</a:t>
            </a:r>
            <a:r>
              <a:rPr lang="ru-RU" sz="1800" b="1" dirty="0" smtClean="0">
                <a:solidFill>
                  <a:schemeClr val="accent1"/>
                </a:solidFill>
              </a:rPr>
              <a:t> «В контакте»</a:t>
            </a:r>
            <a:endParaRPr lang="ru-RU" sz="1800" b="1" dirty="0">
              <a:solidFill>
                <a:schemeClr val="accent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1196752"/>
            <a:ext cx="5172168" cy="387912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xmlns="" val="24298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6191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Как давно я на </a:t>
            </a:r>
            <a:r>
              <a:rPr lang="ru-RU" sz="2800" dirty="0" err="1" smtClean="0">
                <a:solidFill>
                  <a:schemeClr val="accent1"/>
                </a:solidFill>
                <a:latin typeface="+mn-lt"/>
              </a:rPr>
              <a:t>Илезе</a:t>
            </a:r>
            <a:r>
              <a:rPr lang="ru-RU" sz="2800" dirty="0" smtClean="0">
                <a:solidFill>
                  <a:schemeClr val="accent1"/>
                </a:solidFill>
                <a:latin typeface="+mn-lt"/>
              </a:rPr>
              <a:t> не был!</a:t>
            </a:r>
            <a:br>
              <a:rPr lang="ru-RU" sz="2800" dirty="0" smtClean="0">
                <a:solidFill>
                  <a:schemeClr val="accent1"/>
                </a:solidFill>
                <a:latin typeface="+mn-lt"/>
              </a:rPr>
            </a:br>
            <a:r>
              <a:rPr lang="ru-RU" sz="2800" dirty="0">
                <a:solidFill>
                  <a:schemeClr val="accent1"/>
                </a:solidFill>
                <a:latin typeface="+mn-lt"/>
              </a:rPr>
              <a:t>Милый сердцу, родной уголок.</a:t>
            </a:r>
            <a:br>
              <a:rPr lang="ru-RU" sz="2800" dirty="0">
                <a:solidFill>
                  <a:schemeClr val="accent1"/>
                </a:solidFill>
                <a:latin typeface="+mn-lt"/>
              </a:rPr>
            </a:b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78134">
            <a:off x="180476" y="1279866"/>
            <a:ext cx="4263666" cy="3196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152400" y="412750"/>
            <a:ext cx="7416800" cy="1584325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endParaRPr lang="ru-RU" sz="4000" dirty="0" smtClean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 smtClean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 smtClean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>
              <a:solidFill>
                <a:schemeClr val="accent1"/>
              </a:solidFill>
            </a:endParaRPr>
          </a:p>
          <a:p>
            <a:pPr marL="0" indent="0">
              <a:buFont typeface="Georgia" pitchFamily="18" charset="0"/>
              <a:buNone/>
            </a:pPr>
            <a:endParaRPr lang="ru-RU" sz="4000" dirty="0" smtClean="0">
              <a:solidFill>
                <a:schemeClr val="accent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17528">
            <a:off x="4377844" y="1241080"/>
            <a:ext cx="4639088" cy="308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040">
            <a:off x="2395520" y="3791024"/>
            <a:ext cx="4447804" cy="2937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5501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1055759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dirty="0">
                <a:solidFill>
                  <a:schemeClr val="accent1"/>
                </a:solidFill>
              </a:rPr>
              <a:t>Тополя тут царапают небо,</a:t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</a:rPr>
              <a:t>И от печки домашней дымок.</a:t>
            </a:r>
            <a:br>
              <a:rPr lang="ru-RU" sz="2800" dirty="0">
                <a:solidFill>
                  <a:schemeClr val="accent1"/>
                </a:solidFill>
              </a:rPr>
            </a:b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55970">
            <a:off x="6092970" y="1322461"/>
            <a:ext cx="2901333" cy="3979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00993">
            <a:off x="62785" y="1415601"/>
            <a:ext cx="4876529" cy="323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00" r="20601"/>
          <a:stretch/>
        </p:blipFill>
        <p:spPr>
          <a:xfrm>
            <a:off x="4210200" y="3356992"/>
            <a:ext cx="2213109" cy="3419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9439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Стайка птиц на высокой рябине,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Запах свежих и скошенных трав…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22507">
            <a:off x="94813" y="1252655"/>
            <a:ext cx="4316710" cy="3237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1758">
            <a:off x="4556940" y="1287233"/>
            <a:ext cx="4427278" cy="2935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8486" y="3751251"/>
            <a:ext cx="4144045" cy="3106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0691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5848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У людей – работяг и по ныне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Простодушный, покладистый нрав.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19088">
            <a:off x="31221" y="1211718"/>
            <a:ext cx="4082410" cy="3061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27986">
            <a:off x="4161611" y="1151243"/>
            <a:ext cx="4532734" cy="339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00" b="24800"/>
          <a:stretch/>
        </p:blipFill>
        <p:spPr>
          <a:xfrm>
            <a:off x="2843808" y="3566238"/>
            <a:ext cx="3426100" cy="3262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75256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032"/>
            <a:ext cx="7488832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1"/>
                </a:solidFill>
                <a:effectLst/>
                <a:latin typeface="+mn-lt"/>
              </a:rPr>
              <a:t>Огород у крыльца </a:t>
            </a:r>
            <a:r>
              <a:rPr lang="ru-RU" sz="2800" dirty="0" smtClean="0">
                <a:solidFill>
                  <a:schemeClr val="accent1"/>
                </a:solidFill>
                <a:effectLst/>
                <a:latin typeface="+mn-lt"/>
              </a:rPr>
              <a:t>«деревяшки»,</a:t>
            </a:r>
            <a:r>
              <a:rPr lang="ru-RU" sz="2800" dirty="0">
                <a:solidFill>
                  <a:schemeClr val="accent1"/>
                </a:solidFill>
                <a:latin typeface="+mn-lt"/>
              </a:rPr>
              <a:t/>
            </a:r>
            <a:br>
              <a:rPr lang="ru-RU" sz="2800" dirty="0">
                <a:solidFill>
                  <a:schemeClr val="accent1"/>
                </a:solidFill>
                <a:latin typeface="+mn-lt"/>
              </a:rPr>
            </a:br>
            <a:r>
              <a:rPr lang="ru-RU" sz="2800" dirty="0">
                <a:solidFill>
                  <a:schemeClr val="accent1"/>
                </a:solidFill>
                <a:effectLst/>
                <a:latin typeface="+mn-lt"/>
              </a:rPr>
              <a:t>Незатейливое </a:t>
            </a:r>
            <a:r>
              <a:rPr lang="ru-RU" sz="2800" dirty="0" err="1">
                <a:solidFill>
                  <a:schemeClr val="accent1"/>
                </a:solidFill>
                <a:effectLst/>
                <a:latin typeface="+mn-lt"/>
              </a:rPr>
              <a:t>бытиё</a:t>
            </a:r>
            <a:r>
              <a:rPr lang="ru-RU" sz="2800" dirty="0">
                <a:solidFill>
                  <a:schemeClr val="accent1"/>
                </a:solidFill>
                <a:effectLst/>
                <a:latin typeface="+mn-lt"/>
              </a:rPr>
              <a:t>…</a:t>
            </a:r>
            <a:r>
              <a:rPr lang="ru-RU" sz="2800" dirty="0">
                <a:solidFill>
                  <a:schemeClr val="accent1"/>
                </a:solidFill>
                <a:latin typeface="+mn-lt"/>
              </a:rPr>
              <a:t/>
            </a:r>
            <a:br>
              <a:rPr lang="ru-RU" sz="2800" dirty="0">
                <a:solidFill>
                  <a:schemeClr val="accent1"/>
                </a:solidFill>
                <a:latin typeface="+mn-lt"/>
              </a:rPr>
            </a:br>
            <a:endParaRPr lang="ru-RU" sz="2800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57778" y="946556"/>
            <a:ext cx="4476844" cy="33562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442826">
            <a:off x="5135566" y="3953361"/>
            <a:ext cx="3908684" cy="2930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67952">
            <a:off x="27330" y="860705"/>
            <a:ext cx="2675185" cy="356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17808">
            <a:off x="1193317" y="3851635"/>
            <a:ext cx="3886742" cy="2915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23103">
            <a:off x="6905402" y="1201604"/>
            <a:ext cx="2249628" cy="2999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1106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4395" y="113597"/>
            <a:ext cx="8208912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accent1"/>
                </a:solidFill>
                <a:effectLst/>
              </a:rPr>
              <a:t>Здесь когда-то «родился в рубашке»,</a:t>
            </a:r>
            <a:r>
              <a:rPr lang="ru-RU" sz="2800" dirty="0">
                <a:solidFill>
                  <a:schemeClr val="accent1"/>
                </a:solidFill>
              </a:rPr>
              <a:t/>
            </a:r>
            <a:br>
              <a:rPr lang="ru-RU" sz="2800" dirty="0">
                <a:solidFill>
                  <a:schemeClr val="accent1"/>
                </a:solidFill>
              </a:rPr>
            </a:br>
            <a:r>
              <a:rPr lang="ru-RU" sz="2800" dirty="0">
                <a:solidFill>
                  <a:schemeClr val="accent1"/>
                </a:solidFill>
                <a:effectLst/>
              </a:rPr>
              <a:t>Пролетело тут детство моё.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45941">
            <a:off x="3889774" y="1058415"/>
            <a:ext cx="4303943" cy="3227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765" t="2360" r="-13469" b="-518"/>
          <a:stretch/>
        </p:blipFill>
        <p:spPr>
          <a:xfrm rot="21151119">
            <a:off x="273066" y="1072207"/>
            <a:ext cx="3840771" cy="341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84089">
            <a:off x="4936303" y="3873981"/>
            <a:ext cx="3942363" cy="2955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2722">
            <a:off x="872203" y="3788649"/>
            <a:ext cx="3864582" cy="289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655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84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Озорное, дворовое детство,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Беззаботно, в дорожной пыли…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64" t="11166"/>
          <a:stretch/>
        </p:blipFill>
        <p:spPr>
          <a:xfrm rot="21061050">
            <a:off x="241662" y="1133375"/>
            <a:ext cx="4068394" cy="3415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350" r="20075"/>
          <a:stretch/>
        </p:blipFill>
        <p:spPr>
          <a:xfrm rot="581653">
            <a:off x="4612098" y="1145681"/>
            <a:ext cx="4251302" cy="3695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402351">
            <a:off x="2152025" y="3411408"/>
            <a:ext cx="2674947" cy="3568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03516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88783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accent1"/>
                </a:solidFill>
              </a:rPr>
              <a:t>Игры были единственным средством,</a:t>
            </a:r>
            <a:br>
              <a:rPr lang="ru-RU" sz="2800" dirty="0" smtClean="0">
                <a:solidFill>
                  <a:schemeClr val="accent1"/>
                </a:solidFill>
              </a:rPr>
            </a:br>
            <a:r>
              <a:rPr lang="ru-RU" sz="2800" dirty="0" smtClean="0">
                <a:solidFill>
                  <a:schemeClr val="accent1"/>
                </a:solidFill>
              </a:rPr>
              <a:t>Развлекались тогда, как могли…</a:t>
            </a:r>
            <a:endParaRPr lang="ru-RU" sz="2800" dirty="0">
              <a:solidFill>
                <a:schemeClr val="accent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36921">
            <a:off x="5269654" y="1697826"/>
            <a:ext cx="3480776" cy="4641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342179">
            <a:off x="397309" y="1067276"/>
            <a:ext cx="4205969" cy="3153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3762453"/>
            <a:ext cx="4201055" cy="314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987089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8564281</TotalTime>
  <Words>112</Words>
  <Application>Microsoft Office PowerPoint</Application>
  <PresentationFormat>Экран (4:3)</PresentationFormat>
  <Paragraphs>23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Arial Black</vt:lpstr>
      <vt:lpstr>Aparajita</vt:lpstr>
      <vt:lpstr>Trebuchet MS</vt:lpstr>
      <vt:lpstr>Aharoni</vt:lpstr>
      <vt:lpstr>Georgia</vt:lpstr>
      <vt:lpstr>Cambria</vt:lpstr>
      <vt:lpstr>Воздушный поток</vt:lpstr>
      <vt:lpstr>Илеза</vt:lpstr>
      <vt:lpstr>Как давно я на Илезе не был! Милый сердцу, родной уголок. </vt:lpstr>
      <vt:lpstr>Тополя тут царапают небо, И от печки домашней дымок. </vt:lpstr>
      <vt:lpstr>Стайка птиц на высокой рябине, Запах свежих и скошенных трав…</vt:lpstr>
      <vt:lpstr>У людей – работяг и по ныне Простодушный, покладистый нрав.</vt:lpstr>
      <vt:lpstr>Огород у крыльца «деревяшки», Незатейливое бытиё… </vt:lpstr>
      <vt:lpstr>Здесь когда-то «родился в рубашке», Пролетело тут детство моё.</vt:lpstr>
      <vt:lpstr>Озорное, дворовое детство, Беззаботно, в дорожной пыли…</vt:lpstr>
      <vt:lpstr>Игры были единственным средством, Развлекались тогда, как могли…</vt:lpstr>
      <vt:lpstr>В вырубах собирал я малину, Пил весною берёзовый сок, </vt:lpstr>
      <vt:lpstr>Убегал, прихвотя лишь корзину, За грибами в ближайший лесок.  </vt:lpstr>
      <vt:lpstr>Заросли те тропинки – дорожки, Многих мест мне уже не узнать.</vt:lpstr>
      <vt:lpstr>Но, надеюсь, соседский Серёжка Так же будет свои вспоминать!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Lix</cp:lastModifiedBy>
  <cp:revision>55</cp:revision>
  <dcterms:created xsi:type="dcterms:W3CDTF">2002-01-01T16:47:08Z</dcterms:created>
  <dcterms:modified xsi:type="dcterms:W3CDTF">2019-09-16T09:21:48Z</dcterms:modified>
</cp:coreProperties>
</file>