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FE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6B49C3-810D-4245-947A-BC48E70C5E80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238DEA-4952-4DA6-8B8F-E0927537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52681-FB8C-468F-8DBB-B48D09E3EFA7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A466-5D7C-4488-9F8B-A0C7F236E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579F-8139-4AE8-B14D-ABEFF8DD1CA9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7F32-9B8E-4D9B-AA02-EA6DE5ED2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843F-62F4-4F30-8E97-4E3A492DAE8E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85F1-75E2-42C4-A027-C5F4B8A32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1ECC-D536-4FAE-9861-6AD58C59B78C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3046-8490-4091-AE14-F02E1DFC3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837E-9CF9-446B-AA81-423D7C4DE94E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8DF4-88CF-4514-BDC9-AF26E7F1B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5622-AB38-4DEC-AF34-C5207B4CBF20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D8C0-7D74-45A7-910A-8F921AC8F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90FB-6BB9-4D9C-91B5-0396A1458F38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1204-1383-491E-8205-F52A8D068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2290-2AD2-484E-9360-22D35B8E1FE6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0561-0F87-4145-ABEF-15AA06955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9921-79D7-4EEA-852F-5AF8A62EC81C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2AE7-E008-4DF6-BE1A-E2E9F4D84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2A20-5315-470D-A698-8CB6FAB337C5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65BD-9177-4D39-8E8E-B77616CCE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2D8E-F2D9-43DE-880D-54B35B80F355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01A8-1910-44AE-B70F-4CF7FF435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E188FB-DB5C-451B-B30F-1C1719551EAD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EA6AF-D3F2-40DB-B30A-694FC8591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69ba5cec29dd39a25b44f5ea51f0d050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2690813"/>
            <a:ext cx="3609976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428736"/>
            <a:ext cx="797205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5715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у нас новинки!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3071810"/>
            <a:ext cx="567245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Районная </a:t>
            </a:r>
          </a:p>
          <a:p>
            <a:pPr algn="ctr"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детская библиотека</a:t>
            </a:r>
          </a:p>
          <a:p>
            <a:pPr algn="ctr"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представляет…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214813" y="50006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0+</a:t>
            </a:r>
          </a:p>
        </p:txBody>
      </p:sp>
      <p:pic>
        <p:nvPicPr>
          <p:cNvPr id="2054" name="Picture 2" descr="C:\Users\ONE\Desktop\5ca0f6ded83ae169d4c456a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5" y="214313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Арсеньева Дина </a:t>
            </a:r>
            <a:r>
              <a:rPr lang="ru-RU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«Идет по городу трамвай» </a:t>
            </a:r>
            <a:br>
              <a:rPr lang="ru-RU" sz="2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smtClean="0"/>
          </a:p>
        </p:txBody>
      </p:sp>
      <p:pic>
        <p:nvPicPr>
          <p:cNvPr id="4" name="Содержимое 3" descr="50428236.cover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0034" y="857232"/>
            <a:ext cx="4462216" cy="573790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5214938" y="857250"/>
            <a:ext cx="3211512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Трамвай - один из самых любимых видов городского транспорта. Начинался он с конки - вагончика, который тянули по рельсам лошади. После этого трамваи передвигались с помощью пара, сжатого воздуха и даже канатов.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придумал электрический трамвай,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в Российской империи проложили первый маршрут, что за «ледовый трамвай» был в Санкт-Петербурге – расскажет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 книга.</a:t>
            </a:r>
            <a:b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412163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Дорогие ребята,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книги ждут встречи с вами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Районной детской библиотеке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По адресу: п. Октябрьский, ул. Советская, 30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2291" name="Рисунок 4" descr="3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2420938"/>
            <a:ext cx="5729288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00063"/>
            <a:ext cx="7475538" cy="40005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читатели!</a:t>
            </a:r>
            <a:endParaRPr lang="ru-RU" sz="2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 Районную детскую библиотеку поступили </a:t>
            </a:r>
          </a:p>
          <a:p>
            <a:pPr eaLnBrk="1" hangingPunct="1"/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книги для юных читателей на любой вкус. </a:t>
            </a:r>
          </a:p>
          <a:p>
            <a:pPr eaLnBrk="1" hangingPunct="1"/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Ждем вас за новыми интересными книгами </a:t>
            </a:r>
          </a:p>
          <a:p>
            <a:pPr eaLnBrk="1" hangingPunct="1"/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для хорошего настроения и развития!</a:t>
            </a:r>
          </a:p>
          <a:p>
            <a:pPr eaLnBrk="1" hangingPunct="1"/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Эти книги интересно почитать </a:t>
            </a:r>
          </a:p>
          <a:p>
            <a:pPr eaLnBrk="1" hangingPunct="1"/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 родителям, и детям. </a:t>
            </a:r>
          </a:p>
          <a:p>
            <a:pPr eaLnBrk="1" hangingPunct="1"/>
            <a:r>
              <a:rPr 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3075" name="Picture 2" descr="D:\Мои Документы\Клипарт\235617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4000500"/>
            <a:ext cx="61912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78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Вишневский Дмитрий Александрович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«Куда девается мусор?»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i="1" dirty="0" smtClean="0"/>
          </a:p>
        </p:txBody>
      </p:sp>
      <p:pic>
        <p:nvPicPr>
          <p:cNvPr id="4" name="Содержимое 3" descr="d86620a289b58248a56bfd71aed733a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214422"/>
            <a:ext cx="4013871" cy="515693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 flipH="1">
            <a:off x="4429125" y="1357313"/>
            <a:ext cx="44291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книга ответит на очень важный вопрос: куда отправляется весь мусор, который мы выбрасываем каждый день в урну или мусоропровод? Узнаете как его собирают, сортируют и перерабатывают.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всех этих процессах задействовано множество любопытных устройств: мусоровозы, мусоросортировочные заводы, заводы мусоросжигательные, станции по добыче газа из мусора и многое другое.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и сам мусор бывает разный - бытовой, промышленный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даже космический.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Волцит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Петр </a:t>
            </a:r>
            <a:r>
              <a:rPr lang="ru-RU" sz="31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работает водопровод?» </a:t>
            </a:r>
            <a:br>
              <a:rPr lang="ru-RU" sz="31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700" dirty="0" smtClean="0"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ru-RU" sz="700" dirty="0" smtClean="0">
                <a:latin typeface="Arial" charset="0"/>
                <a:ea typeface="Calibri" pitchFamily="34" charset="0"/>
                <a:cs typeface="Arial" charset="0"/>
              </a:rPr>
            </a:br>
            <a:endParaRPr lang="ru-RU" sz="20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Содержимое 3" descr="36633923-author-volcit_petr-kniga_kak_rabotaet_vodoprovod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071546"/>
            <a:ext cx="4222698" cy="537238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428625" y="1928813"/>
            <a:ext cx="37512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книги вы узнаете о воде и водных сооружениях: родниках, колодцах, скважинах и каналах. Сможете разобраться, как устроен современный водопровод, и даже поймете, как починить капающий кран! 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858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Собе-Панек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Марина 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«Скорая помощь» </a:t>
            </a:r>
            <a:r>
              <a:rPr lang="ru-RU" sz="2800" dirty="0" smtClean="0">
                <a:solidFill>
                  <a:srgbClr val="FF0066"/>
                </a:solidFill>
              </a:rPr>
              <a:t/>
            </a:r>
            <a:br>
              <a:rPr lang="ru-RU" sz="2800" dirty="0" smtClean="0">
                <a:solidFill>
                  <a:srgbClr val="FF0066"/>
                </a:solidFill>
              </a:rPr>
            </a:b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cover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857232"/>
            <a:ext cx="5633007" cy="56001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6000750" y="1428750"/>
            <a:ext cx="28575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Книга «Скорая помощь» расскажет, когда появилась и как развивалась служба скорой медицинской помощи. Как выглядели первые кареты скорой помощи? Какими были первые больницы? Что происходит после того, как поступил звонок </a:t>
            </a:r>
          </a:p>
          <a:p>
            <a:pPr algn="ctr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станцию </a:t>
            </a:r>
          </a:p>
          <a:p>
            <a:pPr algn="ctr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скорой помощи?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Ткачева Алиса </a:t>
            </a:r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«Полиция» </a:t>
            </a:r>
            <a:r>
              <a:rPr lang="ru-RU" sz="2800" smtClean="0">
                <a:solidFill>
                  <a:srgbClr val="FF0066"/>
                </a:solidFill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ru-RU" sz="2800" smtClean="0">
                <a:solidFill>
                  <a:srgbClr val="FF0066"/>
                </a:solidFill>
                <a:latin typeface="Arial" charset="0"/>
                <a:ea typeface="Calibri" pitchFamily="34" charset="0"/>
                <a:cs typeface="Arial" charset="0"/>
              </a:rPr>
            </a:br>
            <a:endParaRPr lang="ru-RU" sz="2800" smtClean="0">
              <a:solidFill>
                <a:srgbClr val="FF0066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Содержимое 3" descr="988643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1868" y="928670"/>
            <a:ext cx="5330016" cy="544325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214313" y="1071563"/>
            <a:ext cx="3143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занимательная история о появлении и становлении службы охраны правопорядка в России и не только. Вы узнаете когда появились первые полицейские отряды? Как обучают полицейских собак? Как устроены полицейский участок, полицейская машина и даже тюрьма?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Яркие иллюстрации позволят рассмотреть множество интересных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важных деталей.  </a:t>
            </a:r>
          </a:p>
          <a:p>
            <a:pPr algn="ctr" eaLnBrk="0" hangingPunct="0"/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Эдж Кристофер </a:t>
            </a:r>
            <a:r>
              <a:rPr lang="ru-RU" sz="2800" smtClean="0"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sz="2800" b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самому придумать и написать книгу»</a:t>
            </a:r>
            <a:endParaRPr lang="ru-RU" sz="2800" smtClean="0">
              <a:solidFill>
                <a:srgbClr val="FF0066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4" name="Содержимое 3" descr="34467432-kristofer-edzh-kak-samomu-pridumat-i-napisat-knigu-3446743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6248" y="1142984"/>
            <a:ext cx="4262400" cy="544599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500063" y="1428750"/>
            <a:ext cx="32480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Прочитав это произведение вы сможете сами  написать собственную книгу! Узнаете секретики о том, как выбрать жанр, найти тему, придумать сюжет и персонажей. </a:t>
            </a:r>
            <a:b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будете легко писать школьные сочинения, готовить презентации, научитесь выражать свои фантазии и мысли на бумаге, писать ярко </a:t>
            </a:r>
          </a:p>
          <a:p>
            <a:pPr algn="ctr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интересно!</a:t>
            </a:r>
            <a:b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428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Волковы Наталия и Василий </a:t>
            </a:r>
            <a:r>
              <a:rPr lang="ru-RU" sz="27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«Метро: подземный город» </a:t>
            </a:r>
            <a:br>
              <a:rPr lang="ru-RU" sz="27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66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4000" dirty="0" smtClean="0">
                <a:solidFill>
                  <a:srgbClr val="FF0066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ru-RU" sz="4000" dirty="0" smtClean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698154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714356"/>
            <a:ext cx="4455321" cy="572957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000625" y="785813"/>
            <a:ext cx="37115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Метро – это не только самый быстрый и популярный вид городского транспорта. Это целый подземный мир, огромный, сложный и очень интересный. Эта книга расскажет не только об истории строительства Московского метрополитена, который считается самым красивым, но и о том, кто придумал первые «подземки», как проектировалось и строилось метро, что такое «плывун» и «тюбинги», откуда под землю попадает свежий воздух,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где ночуют поезда?</a:t>
            </a:r>
            <a:r>
              <a:rPr lang="ru-RU" sz="2000">
                <a:cs typeface="Times New Roman" pitchFamily="18" charset="0"/>
              </a:rPr>
              <a:t> </a:t>
            </a:r>
          </a:p>
          <a:p>
            <a:pPr eaLnBrk="0" hangingPunct="0"/>
            <a:endParaRPr lang="ru-RU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Васнецова Алена </a:t>
            </a:r>
            <a:r>
              <a:rPr lang="ru-RU" sz="2400" b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«Маяки. Помощники капитанов» </a:t>
            </a:r>
            <a:r>
              <a:rPr lang="ru-RU" sz="2200" b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b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2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Содержимое 3" descr="4302603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143372" y="857232"/>
            <a:ext cx="4454684" cy="572822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428625" y="1643063"/>
            <a:ext cx="324643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Почти все знают, что маяки указывают путь кораблям.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вот зачем маяки мигают, почему маячные башни высокие, как выбирается место для маяка – об этом знают немногие. Откуда берется свет на маяках, из чего строят маяки, что у маяка внутри и кто такой смотритель маяка? </a:t>
            </a:r>
          </a:p>
          <a:p>
            <a:pPr algn="ctr"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 всем этом вы узнаете из этой книжки.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553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Слайд 1</vt:lpstr>
      <vt:lpstr>Слайд 2</vt:lpstr>
      <vt:lpstr> Вишневский Дмитрий Александрович «Куда девается мусор?»   </vt:lpstr>
      <vt:lpstr>Волцит Петр «Как работает водопровод?»   </vt:lpstr>
      <vt:lpstr>Собе-Панек Марина «Скорая помощь»  </vt:lpstr>
      <vt:lpstr>Ткачева Алиса «Полиция»  </vt:lpstr>
      <vt:lpstr>Эдж Кристофер  «Как самому придумать и написать книгу»</vt:lpstr>
      <vt:lpstr>Волковы Наталия и Василий «Метро: подземный город»   </vt:lpstr>
      <vt:lpstr>Васнецова Алена «Маяки. Помощники капитанов»    </vt:lpstr>
      <vt:lpstr>Арсеньева Дина «Идет по городу трамвай»    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у нас новинки!</dc:title>
  <dc:creator>Lix</dc:creator>
  <cp:lastModifiedBy>Lix</cp:lastModifiedBy>
  <cp:revision>80</cp:revision>
  <dcterms:created xsi:type="dcterms:W3CDTF">2019-12-09T06:48:35Z</dcterms:created>
  <dcterms:modified xsi:type="dcterms:W3CDTF">2019-12-19T13:57:13Z</dcterms:modified>
</cp:coreProperties>
</file>